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73" r:id="rId6"/>
    <p:sldId id="259" r:id="rId7"/>
    <p:sldId id="261" r:id="rId8"/>
    <p:sldId id="274" r:id="rId9"/>
    <p:sldId id="276" r:id="rId10"/>
    <p:sldId id="275" r:id="rId11"/>
    <p:sldId id="278" r:id="rId12"/>
    <p:sldId id="271" r:id="rId13"/>
    <p:sldId id="277" r:id="rId14"/>
    <p:sldId id="272" r:id="rId15"/>
    <p:sldId id="262" r:id="rId16"/>
    <p:sldId id="270" r:id="rId17"/>
    <p:sldId id="263" r:id="rId18"/>
    <p:sldId id="269" r:id="rId19"/>
    <p:sldId id="264" r:id="rId20"/>
    <p:sldId id="268" r:id="rId21"/>
    <p:sldId id="265" r:id="rId22"/>
    <p:sldId id="267" r:id="rId23"/>
    <p:sldId id="26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«ТОЛЕРАНТНОСТЬ – ДОРОГА К МИРУ»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истратор\Downloads\hello_html_m4d35fb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2902"/>
            <a:ext cx="5515098" cy="5515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187" y="1340768"/>
            <a:ext cx="8837294" cy="4968552"/>
          </a:xfrm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utumn-petersburg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09" y="1052736"/>
            <a:ext cx="8944595" cy="5030019"/>
          </a:xfrm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unlight-landscape-sunset-sea-cityscape-water-reflection-sky-sunrise-evening-morning-mist-river-Russia-dusk-monastery-cloud-dawn-atmospheric-phenomenon-waterway-2048x1276-px-614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574" y="1052736"/>
            <a:ext cx="8873914" cy="5528864"/>
          </a:xfrm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b1dcbf4b2a7ef68c6787a0bec718b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634"/>
            <a:ext cx="8643805" cy="6482854"/>
          </a:xfrm>
        </p:spPr>
      </p:pic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429130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80397"/>
            <a:ext cx="4536504" cy="6809011"/>
          </a:xfrm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ЭСТОНИЯ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n_1485424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344657" cy="5563104"/>
          </a:xfrm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5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55382"/>
            <a:ext cx="5328592" cy="6708979"/>
          </a:xfrm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УКРАИНА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epositphotos_1107744-Kyiv-Botanic-Gar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326718" cy="5494169"/>
          </a:xfrm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c1a3e4df7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850752"/>
            <a:ext cx="8496944" cy="5827322"/>
          </a:xfrm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ГРУЗИЯ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Gruziya-foto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143" y="1223919"/>
            <a:ext cx="8135305" cy="5421419"/>
          </a:xfrm>
        </p:spPr>
      </p:pic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83830" cy="6662873"/>
          </a:xfrm>
        </p:spPr>
      </p:pic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ject2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845" y="908720"/>
            <a:ext cx="8614041" cy="5760640"/>
          </a:xfrm>
        </p:spPr>
      </p:pic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ТАТАРСТАН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4adaa6c35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73540"/>
            <a:ext cx="8208912" cy="5475344"/>
          </a:xfrm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natsionalnye-tatarskie-blyuda-svadebnye-platya-13731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8302627" cy="6062235"/>
          </a:xfrm>
        </p:spPr>
      </p:pic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m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83831" cy="6662873"/>
          </a:xfrm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9828" cy="6644871"/>
          </a:xfr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62626"/>
            <a:ext cx="8883831" cy="6662873"/>
          </a:xfrm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5760639" cy="4320479"/>
          </a:xfrm>
        </p:spPr>
      </p:pic>
      <p:pic>
        <p:nvPicPr>
          <p:cNvPr id="2050" name="Picture 2" descr="C:\Users\Администратор\Downloads\cc7d1713be22e4358c2d3388650b60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4357781" cy="41616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82761"/>
            <a:ext cx="8856985" cy="6642739"/>
          </a:xfrm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РОССИЯ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Moskva-fotografii-gor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947" y="1268760"/>
            <a:ext cx="8098561" cy="5400600"/>
          </a:xfrm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57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2165"/>
            <a:ext cx="8798117" cy="6512669"/>
          </a:xfrm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asivye_mesta_rossii_dlya_otdyh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6212" y="276260"/>
            <a:ext cx="8850284" cy="6397867"/>
          </a:xfrm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</Words>
  <Application>Microsoft Office PowerPoint</Application>
  <PresentationFormat>Экран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«ТОЛЕРАНТНОСТЬ – ДОРОГА К МИРУ»</vt:lpstr>
      <vt:lpstr>Слайд 2</vt:lpstr>
      <vt:lpstr>Слайд 3</vt:lpstr>
      <vt:lpstr>Слайд 4</vt:lpstr>
      <vt:lpstr>Слайд 5</vt:lpstr>
      <vt:lpstr>Слайд 6</vt:lpstr>
      <vt:lpstr>РОССИЯ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ЭСТОНИЯ</vt:lpstr>
      <vt:lpstr>Слайд 16</vt:lpstr>
      <vt:lpstr>УКРАИНА</vt:lpstr>
      <vt:lpstr>Слайд 18</vt:lpstr>
      <vt:lpstr>ГРУЗИЯ</vt:lpstr>
      <vt:lpstr>Слайд 20</vt:lpstr>
      <vt:lpstr>ТАТАРСТАН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«ТОЛЕРАНТНОСТЬ – ДОРОГА К МИРУ»</dc:title>
  <dc:creator>Администратор</dc:creator>
  <cp:lastModifiedBy>DNA7 X86</cp:lastModifiedBy>
  <cp:revision>9</cp:revision>
  <dcterms:created xsi:type="dcterms:W3CDTF">2017-11-16T17:57:44Z</dcterms:created>
  <dcterms:modified xsi:type="dcterms:W3CDTF">2017-11-16T20:42:02Z</dcterms:modified>
</cp:coreProperties>
</file>